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4" embedTrueTypeFonts="1" saveSubsetFonts="1">
  <p:sldMasterIdLst>
    <p:sldMasterId id="2147483648" r:id="rId1"/>
  </p:sldMasterIdLst>
  <p:sldIdLst>
    <p:sldId id="269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500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015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646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948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2786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298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4684267" y="2157476"/>
            <a:ext cx="52622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Gastrointestinal</a:t>
            </a:r>
            <a:r>
              <a:rPr spc="-215" dirty="0"/>
              <a:t> </a:t>
            </a:r>
            <a:r>
              <a:rPr spc="-80" dirty="0"/>
              <a:t>Tract</a:t>
            </a:r>
            <a:r>
              <a:rPr spc="-105" dirty="0"/>
              <a:t> </a:t>
            </a:r>
            <a:r>
              <a:rPr spc="-20" dirty="0"/>
              <a:t>XXII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82415" y="2678577"/>
            <a:ext cx="746569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275" dirty="0">
                <a:latin typeface="Lato" panose="020F0502020204030203" pitchFamily="34" charset="0"/>
                <a:cs typeface="Lato" panose="020F0502020204030203" pitchFamily="34" charset="0"/>
              </a:rPr>
              <a:t>#GITractSRC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1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30,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September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3,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Snowbird/Salt</a:t>
            </a:r>
            <a:r>
              <a:rPr sz="24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Lake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City,</a:t>
            </a:r>
            <a:r>
              <a:rPr sz="2400" spc="-14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Utah,</a:t>
            </a:r>
            <a:r>
              <a:rPr sz="2400" spc="-14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Salt</a:t>
            </a:r>
            <a:r>
              <a:rPr sz="24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Lake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City,</a:t>
            </a:r>
            <a:r>
              <a:rPr sz="2400" spc="-1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0" dirty="0">
                <a:latin typeface="Lato" panose="020F0502020204030203" pitchFamily="34" charset="0"/>
                <a:cs typeface="Lato" panose="020F0502020204030203" pitchFamily="34" charset="0"/>
              </a:rPr>
              <a:t>UT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210" dirty="0">
                <a:latin typeface="Lato" panose="020F0502020204030203" pitchFamily="34" charset="0"/>
                <a:cs typeface="Lato" panose="020F0502020204030203" pitchFamily="34" charset="0"/>
              </a:rPr>
              <a:t>FASEB.org/GI-</a:t>
            </a:r>
            <a:r>
              <a:rPr sz="2600" b="1" spc="-20" dirty="0">
                <a:latin typeface="Lato" panose="020F0502020204030203" pitchFamily="34" charset="0"/>
                <a:cs typeface="Lato" panose="020F0502020204030203" pitchFamily="34" charset="0"/>
              </a:rPr>
              <a:t>Tract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95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31419C-5E2E-4C98-A7AC-AC4D2FFF327F}"/>
</file>

<file path=customXml/itemProps2.xml><?xml version="1.0" encoding="utf-8"?>
<ds:datastoreItem xmlns:ds="http://schemas.openxmlformats.org/officeDocument/2006/customXml" ds:itemID="{E414EA22-36B5-4F9B-9A1D-9FEF2177EE21}"/>
</file>

<file path=customXml/itemProps3.xml><?xml version="1.0" encoding="utf-8"?>
<ds:datastoreItem xmlns:ds="http://schemas.openxmlformats.org/officeDocument/2006/customXml" ds:itemID="{781BDCA5-17ED-4FAB-A133-BBE8D35DBA4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Gastrointestinal Tract XXII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2025-11-16T22:28:52Z</dcterms:created>
  <dcterms:modified xsi:type="dcterms:W3CDTF">2025-11-16T22:50:47Z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